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8898850" cy="216741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28" d="100"/>
          <a:sy n="28" d="100"/>
        </p:scale>
        <p:origin x="14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7414" y="3547135"/>
            <a:ext cx="24564023" cy="7545811"/>
          </a:xfrm>
        </p:spPr>
        <p:txBody>
          <a:bodyPr anchor="b"/>
          <a:lstStyle>
            <a:lvl1pPr algn="ctr">
              <a:defRPr sz="1896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2356" y="11383941"/>
            <a:ext cx="21674138" cy="5232898"/>
          </a:xfrm>
        </p:spPr>
        <p:txBody>
          <a:bodyPr/>
          <a:lstStyle>
            <a:lvl1pPr marL="0" indent="0" algn="ctr">
              <a:buNone/>
              <a:defRPr sz="7585"/>
            </a:lvl1pPr>
            <a:lvl2pPr marL="1444935" indent="0" algn="ctr">
              <a:buNone/>
              <a:defRPr sz="6321"/>
            </a:lvl2pPr>
            <a:lvl3pPr marL="2889870" indent="0" algn="ctr">
              <a:buNone/>
              <a:defRPr sz="5689"/>
            </a:lvl3pPr>
            <a:lvl4pPr marL="4334805" indent="0" algn="ctr">
              <a:buNone/>
              <a:defRPr sz="5057"/>
            </a:lvl4pPr>
            <a:lvl5pPr marL="5779740" indent="0" algn="ctr">
              <a:buNone/>
              <a:defRPr sz="5057"/>
            </a:lvl5pPr>
            <a:lvl6pPr marL="7224674" indent="0" algn="ctr">
              <a:buNone/>
              <a:defRPr sz="5057"/>
            </a:lvl6pPr>
            <a:lvl7pPr marL="8669609" indent="0" algn="ctr">
              <a:buNone/>
              <a:defRPr sz="5057"/>
            </a:lvl7pPr>
            <a:lvl8pPr marL="10114544" indent="0" algn="ctr">
              <a:buNone/>
              <a:defRPr sz="5057"/>
            </a:lvl8pPr>
            <a:lvl9pPr marL="11559479" indent="0" algn="ctr">
              <a:buNone/>
              <a:defRPr sz="505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6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3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80741" y="1153947"/>
            <a:ext cx="6231315" cy="18367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6798" y="1153947"/>
            <a:ext cx="18332708" cy="1836783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3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6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746" y="5403489"/>
            <a:ext cx="24925258" cy="9015838"/>
          </a:xfrm>
        </p:spPr>
        <p:txBody>
          <a:bodyPr anchor="b"/>
          <a:lstStyle>
            <a:lvl1pPr>
              <a:defRPr sz="1896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1746" y="14504620"/>
            <a:ext cx="24925258" cy="4741216"/>
          </a:xfrm>
        </p:spPr>
        <p:txBody>
          <a:bodyPr/>
          <a:lstStyle>
            <a:lvl1pPr marL="0" indent="0">
              <a:buNone/>
              <a:defRPr sz="7585">
                <a:solidFill>
                  <a:schemeClr val="tx1"/>
                </a:solidFill>
              </a:defRPr>
            </a:lvl1pPr>
            <a:lvl2pPr marL="1444935" indent="0">
              <a:buNone/>
              <a:defRPr sz="6321">
                <a:solidFill>
                  <a:schemeClr val="tx1">
                    <a:tint val="75000"/>
                  </a:schemeClr>
                </a:solidFill>
              </a:defRPr>
            </a:lvl2pPr>
            <a:lvl3pPr marL="2889870" indent="0">
              <a:buNone/>
              <a:defRPr sz="5689">
                <a:solidFill>
                  <a:schemeClr val="tx1">
                    <a:tint val="75000"/>
                  </a:schemeClr>
                </a:solidFill>
              </a:defRPr>
            </a:lvl3pPr>
            <a:lvl4pPr marL="4334805" indent="0">
              <a:buNone/>
              <a:defRPr sz="5057">
                <a:solidFill>
                  <a:schemeClr val="tx1">
                    <a:tint val="75000"/>
                  </a:schemeClr>
                </a:solidFill>
              </a:defRPr>
            </a:lvl4pPr>
            <a:lvl5pPr marL="5779740" indent="0">
              <a:buNone/>
              <a:defRPr sz="5057">
                <a:solidFill>
                  <a:schemeClr val="tx1">
                    <a:tint val="75000"/>
                  </a:schemeClr>
                </a:solidFill>
              </a:defRPr>
            </a:lvl5pPr>
            <a:lvl6pPr marL="7224674" indent="0">
              <a:buNone/>
              <a:defRPr sz="5057">
                <a:solidFill>
                  <a:schemeClr val="tx1">
                    <a:tint val="75000"/>
                  </a:schemeClr>
                </a:solidFill>
              </a:defRPr>
            </a:lvl6pPr>
            <a:lvl7pPr marL="8669609" indent="0">
              <a:buNone/>
              <a:defRPr sz="5057">
                <a:solidFill>
                  <a:schemeClr val="tx1">
                    <a:tint val="75000"/>
                  </a:schemeClr>
                </a:solidFill>
              </a:defRPr>
            </a:lvl7pPr>
            <a:lvl8pPr marL="10114544" indent="0">
              <a:buNone/>
              <a:defRPr sz="5057">
                <a:solidFill>
                  <a:schemeClr val="tx1">
                    <a:tint val="75000"/>
                  </a:schemeClr>
                </a:solidFill>
              </a:defRPr>
            </a:lvl8pPr>
            <a:lvl9pPr marL="11559479" indent="0">
              <a:buNone/>
              <a:defRPr sz="50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8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6796" y="5769736"/>
            <a:ext cx="12282011" cy="137520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043" y="5769736"/>
            <a:ext cx="12282011" cy="137520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9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560" y="1153952"/>
            <a:ext cx="24925258" cy="41893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563" y="5313176"/>
            <a:ext cx="12225566" cy="2603905"/>
          </a:xfrm>
        </p:spPr>
        <p:txBody>
          <a:bodyPr anchor="b"/>
          <a:lstStyle>
            <a:lvl1pPr marL="0" indent="0">
              <a:buNone/>
              <a:defRPr sz="7585" b="1"/>
            </a:lvl1pPr>
            <a:lvl2pPr marL="1444935" indent="0">
              <a:buNone/>
              <a:defRPr sz="6321" b="1"/>
            </a:lvl2pPr>
            <a:lvl3pPr marL="2889870" indent="0">
              <a:buNone/>
              <a:defRPr sz="5689" b="1"/>
            </a:lvl3pPr>
            <a:lvl4pPr marL="4334805" indent="0">
              <a:buNone/>
              <a:defRPr sz="5057" b="1"/>
            </a:lvl4pPr>
            <a:lvl5pPr marL="5779740" indent="0">
              <a:buNone/>
              <a:defRPr sz="5057" b="1"/>
            </a:lvl5pPr>
            <a:lvl6pPr marL="7224674" indent="0">
              <a:buNone/>
              <a:defRPr sz="5057" b="1"/>
            </a:lvl6pPr>
            <a:lvl7pPr marL="8669609" indent="0">
              <a:buNone/>
              <a:defRPr sz="5057" b="1"/>
            </a:lvl7pPr>
            <a:lvl8pPr marL="10114544" indent="0">
              <a:buNone/>
              <a:defRPr sz="5057" b="1"/>
            </a:lvl8pPr>
            <a:lvl9pPr marL="11559479" indent="0">
              <a:buNone/>
              <a:defRPr sz="505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90563" y="7917081"/>
            <a:ext cx="12225566" cy="116448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0045" y="5313176"/>
            <a:ext cx="12285775" cy="2603905"/>
          </a:xfrm>
        </p:spPr>
        <p:txBody>
          <a:bodyPr anchor="b"/>
          <a:lstStyle>
            <a:lvl1pPr marL="0" indent="0">
              <a:buNone/>
              <a:defRPr sz="7585" b="1"/>
            </a:lvl1pPr>
            <a:lvl2pPr marL="1444935" indent="0">
              <a:buNone/>
              <a:defRPr sz="6321" b="1"/>
            </a:lvl2pPr>
            <a:lvl3pPr marL="2889870" indent="0">
              <a:buNone/>
              <a:defRPr sz="5689" b="1"/>
            </a:lvl3pPr>
            <a:lvl4pPr marL="4334805" indent="0">
              <a:buNone/>
              <a:defRPr sz="5057" b="1"/>
            </a:lvl4pPr>
            <a:lvl5pPr marL="5779740" indent="0">
              <a:buNone/>
              <a:defRPr sz="5057" b="1"/>
            </a:lvl5pPr>
            <a:lvl6pPr marL="7224674" indent="0">
              <a:buNone/>
              <a:defRPr sz="5057" b="1"/>
            </a:lvl6pPr>
            <a:lvl7pPr marL="8669609" indent="0">
              <a:buNone/>
              <a:defRPr sz="5057" b="1"/>
            </a:lvl7pPr>
            <a:lvl8pPr marL="10114544" indent="0">
              <a:buNone/>
              <a:defRPr sz="5057" b="1"/>
            </a:lvl8pPr>
            <a:lvl9pPr marL="11559479" indent="0">
              <a:buNone/>
              <a:defRPr sz="505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0045" y="7917081"/>
            <a:ext cx="12285775" cy="116448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23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39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5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560" y="1444942"/>
            <a:ext cx="9320631" cy="5057299"/>
          </a:xfrm>
        </p:spPr>
        <p:txBody>
          <a:bodyPr anchor="b"/>
          <a:lstStyle>
            <a:lvl1pPr>
              <a:defRPr sz="101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5775" y="3120679"/>
            <a:ext cx="14630043" cy="15402686"/>
          </a:xfrm>
        </p:spPr>
        <p:txBody>
          <a:bodyPr/>
          <a:lstStyle>
            <a:lvl1pPr>
              <a:defRPr sz="10113"/>
            </a:lvl1pPr>
            <a:lvl2pPr>
              <a:defRPr sz="8849"/>
            </a:lvl2pPr>
            <a:lvl3pPr>
              <a:defRPr sz="7585"/>
            </a:lvl3pPr>
            <a:lvl4pPr>
              <a:defRPr sz="6321"/>
            </a:lvl4pPr>
            <a:lvl5pPr>
              <a:defRPr sz="6321"/>
            </a:lvl5pPr>
            <a:lvl6pPr>
              <a:defRPr sz="6321"/>
            </a:lvl6pPr>
            <a:lvl7pPr>
              <a:defRPr sz="6321"/>
            </a:lvl7pPr>
            <a:lvl8pPr>
              <a:defRPr sz="6321"/>
            </a:lvl8pPr>
            <a:lvl9pPr>
              <a:defRPr sz="6321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560" y="6502241"/>
            <a:ext cx="9320631" cy="12046207"/>
          </a:xfrm>
        </p:spPr>
        <p:txBody>
          <a:bodyPr/>
          <a:lstStyle>
            <a:lvl1pPr marL="0" indent="0">
              <a:buNone/>
              <a:defRPr sz="5057"/>
            </a:lvl1pPr>
            <a:lvl2pPr marL="1444935" indent="0">
              <a:buNone/>
              <a:defRPr sz="4425"/>
            </a:lvl2pPr>
            <a:lvl3pPr marL="2889870" indent="0">
              <a:buNone/>
              <a:defRPr sz="3792"/>
            </a:lvl3pPr>
            <a:lvl4pPr marL="4334805" indent="0">
              <a:buNone/>
              <a:defRPr sz="3160"/>
            </a:lvl4pPr>
            <a:lvl5pPr marL="5779740" indent="0">
              <a:buNone/>
              <a:defRPr sz="3160"/>
            </a:lvl5pPr>
            <a:lvl6pPr marL="7224674" indent="0">
              <a:buNone/>
              <a:defRPr sz="3160"/>
            </a:lvl6pPr>
            <a:lvl7pPr marL="8669609" indent="0">
              <a:buNone/>
              <a:defRPr sz="3160"/>
            </a:lvl7pPr>
            <a:lvl8pPr marL="10114544" indent="0">
              <a:buNone/>
              <a:defRPr sz="3160"/>
            </a:lvl8pPr>
            <a:lvl9pPr marL="11559479" indent="0">
              <a:buNone/>
              <a:defRPr sz="316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23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560" y="1444942"/>
            <a:ext cx="9320631" cy="5057299"/>
          </a:xfrm>
        </p:spPr>
        <p:txBody>
          <a:bodyPr anchor="b"/>
          <a:lstStyle>
            <a:lvl1pPr>
              <a:defRPr sz="101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85775" y="3120679"/>
            <a:ext cx="14630043" cy="15402686"/>
          </a:xfrm>
        </p:spPr>
        <p:txBody>
          <a:bodyPr anchor="t"/>
          <a:lstStyle>
            <a:lvl1pPr marL="0" indent="0">
              <a:buNone/>
              <a:defRPr sz="10113"/>
            </a:lvl1pPr>
            <a:lvl2pPr marL="1444935" indent="0">
              <a:buNone/>
              <a:defRPr sz="8849"/>
            </a:lvl2pPr>
            <a:lvl3pPr marL="2889870" indent="0">
              <a:buNone/>
              <a:defRPr sz="7585"/>
            </a:lvl3pPr>
            <a:lvl4pPr marL="4334805" indent="0">
              <a:buNone/>
              <a:defRPr sz="6321"/>
            </a:lvl4pPr>
            <a:lvl5pPr marL="5779740" indent="0">
              <a:buNone/>
              <a:defRPr sz="6321"/>
            </a:lvl5pPr>
            <a:lvl6pPr marL="7224674" indent="0">
              <a:buNone/>
              <a:defRPr sz="6321"/>
            </a:lvl6pPr>
            <a:lvl7pPr marL="8669609" indent="0">
              <a:buNone/>
              <a:defRPr sz="6321"/>
            </a:lvl7pPr>
            <a:lvl8pPr marL="10114544" indent="0">
              <a:buNone/>
              <a:defRPr sz="6321"/>
            </a:lvl8pPr>
            <a:lvl9pPr marL="11559479" indent="0">
              <a:buNone/>
              <a:defRPr sz="6321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560" y="6502241"/>
            <a:ext cx="9320631" cy="12046207"/>
          </a:xfrm>
        </p:spPr>
        <p:txBody>
          <a:bodyPr/>
          <a:lstStyle>
            <a:lvl1pPr marL="0" indent="0">
              <a:buNone/>
              <a:defRPr sz="5057"/>
            </a:lvl1pPr>
            <a:lvl2pPr marL="1444935" indent="0">
              <a:buNone/>
              <a:defRPr sz="4425"/>
            </a:lvl2pPr>
            <a:lvl3pPr marL="2889870" indent="0">
              <a:buNone/>
              <a:defRPr sz="3792"/>
            </a:lvl3pPr>
            <a:lvl4pPr marL="4334805" indent="0">
              <a:buNone/>
              <a:defRPr sz="3160"/>
            </a:lvl4pPr>
            <a:lvl5pPr marL="5779740" indent="0">
              <a:buNone/>
              <a:defRPr sz="3160"/>
            </a:lvl5pPr>
            <a:lvl6pPr marL="7224674" indent="0">
              <a:buNone/>
              <a:defRPr sz="3160"/>
            </a:lvl6pPr>
            <a:lvl7pPr marL="8669609" indent="0">
              <a:buNone/>
              <a:defRPr sz="3160"/>
            </a:lvl7pPr>
            <a:lvl8pPr marL="10114544" indent="0">
              <a:buNone/>
              <a:defRPr sz="3160"/>
            </a:lvl8pPr>
            <a:lvl9pPr marL="11559479" indent="0">
              <a:buNone/>
              <a:defRPr sz="316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8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6796" y="1153952"/>
            <a:ext cx="24925258" cy="4189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796" y="5769736"/>
            <a:ext cx="24925258" cy="13752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6796" y="20088720"/>
            <a:ext cx="6502241" cy="1153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00BA-81A0-4CB4-8FC3-2B0B00AD9152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72744" y="20088720"/>
            <a:ext cx="9753362" cy="1153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409813" y="20088720"/>
            <a:ext cx="6502241" cy="1153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8958D-A1C3-44A0-BC49-CBBA2B1E2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1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889870" rtl="0" eaLnBrk="1" latinLnBrk="0" hangingPunct="1">
        <a:lnSpc>
          <a:spcPct val="90000"/>
        </a:lnSpc>
        <a:spcBef>
          <a:spcPct val="0"/>
        </a:spcBef>
        <a:buNone/>
        <a:defRPr sz="139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2467" indent="-722467" algn="l" defTabSz="2889870" rtl="0" eaLnBrk="1" latinLnBrk="0" hangingPunct="1">
        <a:lnSpc>
          <a:spcPct val="90000"/>
        </a:lnSpc>
        <a:spcBef>
          <a:spcPts val="3160"/>
        </a:spcBef>
        <a:buFont typeface="Arial" panose="020B0604020202020204" pitchFamily="34" charset="0"/>
        <a:buChar char="•"/>
        <a:defRPr sz="8849" kern="1200">
          <a:solidFill>
            <a:schemeClr val="tx1"/>
          </a:solidFill>
          <a:latin typeface="+mn-lt"/>
          <a:ea typeface="+mn-ea"/>
          <a:cs typeface="+mn-cs"/>
        </a:defRPr>
      </a:lvl1pPr>
      <a:lvl2pPr marL="2167402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7585" kern="1200">
          <a:solidFill>
            <a:schemeClr val="tx1"/>
          </a:solidFill>
          <a:latin typeface="+mn-lt"/>
          <a:ea typeface="+mn-ea"/>
          <a:cs typeface="+mn-cs"/>
        </a:defRPr>
      </a:lvl2pPr>
      <a:lvl3pPr marL="3612337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6321" kern="1200">
          <a:solidFill>
            <a:schemeClr val="tx1"/>
          </a:solidFill>
          <a:latin typeface="+mn-lt"/>
          <a:ea typeface="+mn-ea"/>
          <a:cs typeface="+mn-cs"/>
        </a:defRPr>
      </a:lvl3pPr>
      <a:lvl4pPr marL="5057272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4pPr>
      <a:lvl5pPr marL="6502207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5pPr>
      <a:lvl6pPr marL="7947142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6pPr>
      <a:lvl7pPr marL="9392077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7pPr>
      <a:lvl8pPr marL="10837012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8pPr>
      <a:lvl9pPr marL="12281946" indent="-722467" algn="l" defTabSz="288987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1pPr>
      <a:lvl2pPr marL="1444935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2pPr>
      <a:lvl3pPr marL="2889870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3pPr>
      <a:lvl4pPr marL="4334805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4pPr>
      <a:lvl5pPr marL="5779740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5pPr>
      <a:lvl6pPr marL="7224674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6pPr>
      <a:lvl7pPr marL="8669609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7pPr>
      <a:lvl8pPr marL="10114544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8pPr>
      <a:lvl9pPr marL="11559479" algn="l" defTabSz="2889870" rtl="0" eaLnBrk="1" latinLnBrk="0" hangingPunct="1">
        <a:defRPr sz="56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862243" y="1177345"/>
            <a:ext cx="14159160" cy="6130963"/>
            <a:chOff x="106115486" y="106465382"/>
            <a:chExt cx="3928937" cy="2144639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06135179" y="106465382"/>
              <a:ext cx="3909244" cy="1409296"/>
              <a:chOff x="106135179" y="106465382"/>
              <a:chExt cx="3909244" cy="1409296"/>
            </a:xfrm>
          </p:grpSpPr>
          <p:sp>
            <p:nvSpPr>
              <p:cNvPr id="7" name="WordArt 4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6158223" y="106465382"/>
                <a:ext cx="3886200" cy="685800"/>
              </a:xfrm>
              <a:prstGeom prst="rect">
                <a:avLst/>
              </a:prstGeom>
            </p:spPr>
            <p:txBody>
              <a:bodyPr wrap="none" fromWordArt="1">
                <a:prstTxWarp prst="textDeflateBottom">
                  <a:avLst>
                    <a:gd name="adj" fmla="val 53125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8533" kern="10" dirty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00"/>
                    </a:solidFill>
                    <a:effectLst>
                      <a:outerShdw dist="53882" dir="2700000" algn="ctr" rotWithShape="0">
                        <a:srgbClr val="9999FF">
                          <a:alpha val="80000"/>
                        </a:srgbClr>
                      </a:outerShdw>
                    </a:effectLst>
                    <a:latin typeface="Wide Latin" panose="020A0A07050505020404" pitchFamily="18" charset="0"/>
                  </a:rPr>
                  <a:t>Galena High School's</a:t>
                </a:r>
              </a:p>
            </p:txBody>
          </p:sp>
          <p:sp>
            <p:nvSpPr>
              <p:cNvPr id="8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6135179" y="107308133"/>
                <a:ext cx="3909244" cy="566545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8533" b="1" kern="10" dirty="0">
                    <a:ln w="9525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00"/>
                    </a:solidFill>
                    <a:effectLst>
                      <a:outerShdw dist="53882" dir="2700000" algn="ctr" rotWithShape="0">
                        <a:srgbClr val="9999FF">
                          <a:alpha val="80000"/>
                        </a:srgbClr>
                      </a:outerShdw>
                    </a:effectLst>
                    <a:latin typeface="Imprint MT Shadow" panose="04020605060303030202" pitchFamily="82" charset="0"/>
                  </a:rPr>
                  <a:t>Color Guard</a:t>
                </a:r>
              </a:p>
            </p:txBody>
          </p:sp>
        </p:grpSp>
        <p:sp>
          <p:nvSpPr>
            <p:cNvPr id="6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06115486" y="108064357"/>
              <a:ext cx="3886200" cy="545664"/>
            </a:xfrm>
            <a:prstGeom prst="rect">
              <a:avLst/>
            </a:prstGeom>
          </p:spPr>
          <p:txBody>
            <a:bodyPr wrap="none" fromWordArt="1">
              <a:prstTxWarp prst="textDeflateTop">
                <a:avLst>
                  <a:gd name="adj" fmla="val 46875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533" kern="10" dirty="0"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53882" dir="2700000" algn="ctr" rotWithShape="0">
                      <a:srgbClr val="9999FF">
                        <a:alpha val="80000"/>
                      </a:srgbClr>
                    </a:outerShdw>
                  </a:effectLst>
                  <a:latin typeface="Wide Latin" panose="020A0A07050505020404" pitchFamily="18" charset="0"/>
                </a:rPr>
                <a:t>Presentation</a:t>
              </a:r>
            </a:p>
          </p:txBody>
        </p:sp>
      </p:grpSp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8579863" y="8252782"/>
            <a:ext cx="10569904" cy="364622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en-US" sz="3319" kern="10" dirty="0">
                <a:ln w="1270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Today's Color Guard </a:t>
            </a:r>
          </a:p>
          <a:p>
            <a:pPr algn="ctr" rtl="0">
              <a:buNone/>
            </a:pPr>
            <a:r>
              <a:rPr lang="en-US" sz="3319" kern="10" dirty="0">
                <a:ln w="1270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is provided by the</a:t>
            </a:r>
          </a:p>
          <a:p>
            <a:pPr algn="ctr" rtl="0">
              <a:buNone/>
            </a:pPr>
            <a:r>
              <a:rPr lang="en-US" sz="3319" kern="10" dirty="0">
                <a:ln w="1270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Galena Grizzly Battalion</a:t>
            </a:r>
          </a:p>
          <a:p>
            <a:pPr algn="ctr" rtl="0">
              <a:buNone/>
            </a:pPr>
            <a:r>
              <a:rPr lang="en-US" sz="3319" kern="10" dirty="0">
                <a:ln w="1270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High School JROTC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829302" y="12885354"/>
            <a:ext cx="17038280" cy="4453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86696" tIns="86696" rIns="86696" bIns="86696" numCol="1" anchor="t" anchorCtr="0" compatLnSpc="1">
            <a:prstTxWarp prst="textNoShape">
              <a:avLst/>
            </a:prstTxWarp>
          </a:bodyPr>
          <a:lstStyle/>
          <a:p>
            <a:pPr algn="ctr" defTabSz="216740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74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4741" dirty="0">
                <a:solidFill>
                  <a:srgbClr val="000000"/>
                </a:solidFill>
                <a:latin typeface="Times New Roman" panose="02020603050405020304" pitchFamily="18" charset="0"/>
              </a:rPr>
              <a:t>Commander is:</a:t>
            </a:r>
          </a:p>
          <a:p>
            <a:pPr algn="ctr" defTabSz="216740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74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Cadet/First Lieutenant Tara Hartman. </a:t>
            </a:r>
          </a:p>
          <a:p>
            <a:pPr algn="ctr" defTabSz="216740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74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Color </a:t>
            </a:r>
            <a:r>
              <a:rPr lang="en-US" altLang="en-US" sz="4741" dirty="0">
                <a:solidFill>
                  <a:srgbClr val="000000"/>
                </a:solidFill>
                <a:latin typeface="Times New Roman" panose="02020603050405020304" pitchFamily="18" charset="0"/>
              </a:rPr>
              <a:t>Guard Members are:</a:t>
            </a:r>
          </a:p>
          <a:p>
            <a:pPr algn="ctr" defTabSz="216740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74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Cadet/Captain </a:t>
            </a:r>
            <a:r>
              <a:rPr lang="en-US" altLang="en-US" sz="474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Kervi</a:t>
            </a:r>
            <a:r>
              <a:rPr lang="en-US" altLang="en-US" sz="4741" dirty="0">
                <a:solidFill>
                  <a:srgbClr val="000000"/>
                </a:solidFill>
                <a:latin typeface="Times New Roman" panose="02020603050405020304" pitchFamily="18" charset="0"/>
              </a:rPr>
              <a:t> Ramirez</a:t>
            </a:r>
          </a:p>
          <a:p>
            <a:pPr algn="ctr" defTabSz="216740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74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altLang="en-US" sz="4741" smtClean="0">
                <a:solidFill>
                  <a:srgbClr val="000000"/>
                </a:solidFill>
                <a:latin typeface="Times New Roman" panose="02020603050405020304" pitchFamily="18" charset="0"/>
              </a:rPr>
              <a:t>Cadet/First Lieutenants </a:t>
            </a:r>
            <a:endParaRPr lang="en-US" altLang="en-US" sz="474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defTabSz="216740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74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Nicholas Burnham and Liz Cordova</a:t>
            </a:r>
            <a:endParaRPr lang="en-US" altLang="en-US" sz="474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WordArt 9"/>
          <p:cNvSpPr>
            <a:spLocks noChangeArrowheads="1" noChangeShapeType="1" noTextEdit="1"/>
          </p:cNvSpPr>
          <p:nvPr/>
        </p:nvSpPr>
        <p:spPr bwMode="auto">
          <a:xfrm>
            <a:off x="5829302" y="18166641"/>
            <a:ext cx="17132351" cy="13696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8533" kern="10" dirty="0"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Wide Latin" panose="020A0A07050505020404" pitchFamily="18" charset="0"/>
              </a:rPr>
              <a:t>ALWAYS  A  PLEASURE  TO  SERVE  YOU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5617" y="353858"/>
            <a:ext cx="1979270" cy="2709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34" y="353858"/>
            <a:ext cx="1979270" cy="2709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843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50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Imprint MT Shadow</vt:lpstr>
      <vt:lpstr>Times New Roman</vt:lpstr>
      <vt:lpstr>Wide Latin</vt:lpstr>
      <vt:lpstr>Office Theme</vt:lpstr>
      <vt:lpstr>PowerPoint Presentation</vt:lpstr>
    </vt:vector>
  </TitlesOfParts>
  <Company>Washoe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Iratcabal, Michael</dc:creator>
  <cp:lastModifiedBy>Iratcabal, Michael</cp:lastModifiedBy>
  <cp:revision>4</cp:revision>
  <dcterms:created xsi:type="dcterms:W3CDTF">2017-10-31T20:05:13Z</dcterms:created>
  <dcterms:modified xsi:type="dcterms:W3CDTF">2017-11-17T21:24:02Z</dcterms:modified>
</cp:coreProperties>
</file>